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58" r:id="rId3"/>
    <p:sldId id="259" r:id="rId4"/>
  </p:sldIdLst>
  <p:sldSz cx="9144000" cy="6858000" type="screen4x3"/>
  <p:notesSz cx="6858000" cy="9144000"/>
  <p:custDataLst>
    <p:tags r:id="rId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608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D840E-11E7-4487-9ACC-9D377847339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0E6E0-74EF-44B4-B725-1A9FF48D55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41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FAF08-7D6B-4DAA-828B-9F98B0D26ED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981B1-040B-462E-9D62-35D159BD50B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010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5CF51-F663-4E45-8667-3C9032C7D63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22D53-0BB8-40EF-A1BD-0B898BD3BEE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745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6D510-411D-4380-B0E8-0DE5CF3E25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9B7C7-0A92-4412-BBB4-77A045745A7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756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2E20D-02DA-4552-96C4-822333B4FE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3F11F-51D7-4219-A2E3-F7AF442A3CC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984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4E198-92DD-42E2-955D-4CC61D0887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04177-2B25-4809-8A6C-3B430743017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86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C1EF2-01CC-46C2-B6F0-5826658904C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03EDB-A618-4299-9D19-0D0D9B4749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784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D8B8A-76EE-4079-B053-9AB58BC282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AD867-51A0-4FA1-8A78-F866E35249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023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69EF3-BA7B-40B9-8431-EF9F49A15A7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1A0F8-3164-4527-8ACC-040EEF403A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16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748AF-B5E3-4EE9-85F6-0AB7B43142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06EE4-44B3-43D8-A2FD-03F7723024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250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47409-1C3E-44A5-9677-2A4B3C2923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7FFC6-9873-4D45-A388-0B7EEC9AC34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161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A32370-5FAE-4584-A0DF-AE692D632B7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5DF88CD-BC82-4553-8F20-B6B4F4DBDC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715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1572"/>
            <a:ext cx="8784976" cy="1143000"/>
          </a:xfrm>
        </p:spPr>
        <p:txBody>
          <a:bodyPr/>
          <a:lstStyle/>
          <a:p>
            <a:r>
              <a:rPr lang="ru-RU" sz="2800" b="1" dirty="0"/>
              <a:t>Какой вид </a:t>
            </a:r>
            <a:r>
              <a:rPr lang="ru-RU" sz="2800" b="1" dirty="0" smtClean="0"/>
              <a:t>преобразования формы применен </a:t>
            </a:r>
            <a:br>
              <a:rPr lang="ru-RU" sz="2800" b="1" dirty="0" smtClean="0"/>
            </a:br>
            <a:r>
              <a:rPr lang="ru-RU" sz="2800" b="1" dirty="0" smtClean="0"/>
              <a:t>к объектам?</a:t>
            </a:r>
            <a:endParaRPr lang="ru-RU" sz="2800" b="1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52736"/>
            <a:ext cx="6291852" cy="589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437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Kcy;&amp;acy;&amp;rcy;&amp;tcy;&amp;icy;&amp;ncy;&amp;kcy;&amp;acy; &amp;scy;&amp;lcy;&amp;ocy;&amp;icy;, &amp;shcy;&amp;ocy;&amp;kcy;&amp;ocy;&amp;lcy;&amp;acy;&amp;dcy;, &amp;kcy;&amp;rcy;&amp;iecy;&amp;mcy;, &amp;pcy;&amp;icy;&amp;rcy;&amp;ocy;&amp;zhcy;&amp;iecy;&amp;ncy;&amp;ocy;&amp;iecy;, &amp;ncy;&amp;ocy;&amp;vcy;&amp;ocy;&amp;gcy;&amp;ocy;&amp;dcy;&amp;ncy;&amp;icy;&amp;jcy;, &amp;Dcy;&amp;iecy;&amp;scy;&amp;iecy;&amp;rcy;&amp;t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7726"/>
            <a:ext cx="3672408" cy="2293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&amp;CHcy;&amp;iecy;&amp;mcy; &amp;gcy;&amp;rcy;&amp;ocy;&amp;zcy;&amp;icy;&amp;tcy; &amp;rcy;&amp;iecy;&amp;kcy;&amp;ocy;&amp;rcy;&amp;dcy;&amp;ncy;&amp;ocy;&amp;iecy; &amp;scy;&amp;ocy;&amp;kcy;&amp;rcy;&amp;acy;&amp;shchcy;&amp;iecy;&amp;ncy;&amp;icy;&amp;iecy; &amp;ocy;&amp;zcy;&amp;ocy;&amp;ncy;&amp;ocy;&amp;vcy;&amp;ocy;&amp;gcy;&amp;ocy; &amp;scy;&amp;lcy;&amp;ocy;&amp;yacy; &amp;ncy;&amp;acy;&amp;dcy; &amp;Acy;&amp;rcy;&amp;kcy;&amp;tcy;&amp;icy;&amp;kcy;&amp;ocy;&amp;jcy; - &amp;Lcy;&amp;yucy;&amp;bcy;&amp;icy;&amp;tcy;&amp;iecy;&amp;lcy;&amp;iecy;&amp;jcy; &amp;chcy;&amp;icy;&amp;scy;&amp;tcy;&amp;ocy;&amp;jcy; &amp;vcy;&amp;ocy;&amp;dcy;&amp;ycy; &amp;icy; &amp;zcy;&amp;dcy;&amp;ocy;&amp;rcy;&amp;ocy;&amp;vcy;&amp;ocy;&amp;gcy;&amp;ocy; &amp;ocy;&amp;bcy;&amp;rcy;&amp;acy;&amp;zcy;&amp;acy; &amp;zhcy;&amp;icy;&amp;zcy;&amp;ncy;&amp;icy;- &amp;yacy;.&amp;rcy;&amp;u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5778"/>
            <a:ext cx="3187493" cy="2396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&amp;Ucy;&amp;Kcy;&amp;Lcy;&amp;Acy;&amp;Dcy;&amp;Kcy;&amp;Acy; &amp;Lcy;&amp;Acy;&amp;Mcy;&amp;Icy;&amp;Ncy;&amp;Icy;&amp;Rcy;&amp;Ocy;&amp;Vcy;&amp;Acy;&amp;Ncy;&amp;Ncy;&amp;Ycy;&amp;KHcy; &amp;Pcy;&amp;Ocy;&amp;Lcy;&amp;Ocy;&amp;Vcy; - &amp;Lcy;&amp;acy;&amp;mcy;&amp;icy;&amp;ncy;&amp;acy;&amp;tcy; &amp;Kcy;&amp;lcy;&amp;icy;&amp;k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59" y="2996952"/>
            <a:ext cx="3619500" cy="2724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&amp;scy;&amp;tcy;&amp;rcy;&amp;acy;&amp;scy;&amp;tcy;&amp;icy;-&amp;Mcy;&amp;Ocy;&amp;Rcy;&amp;Dcy;&amp;Acy;-&amp;scy;&amp;tcy;&amp;icy; (&amp;lcy;&amp;icy;&amp;tscy;&amp;iecy;&amp;vcy;&amp;acy;&amp;yacy; &amp;gcy;&amp;icy;&amp;mcy;&amp;ncy;&amp;acy;&amp;scy;&amp;tcy;&amp;icy;&amp;kcy;&amp;acy;)-&amp;tcy;&amp;ocy;&amp;mcy; XII &amp;Fcy;&amp;ocy;&amp;rcy;&amp;ucy;&amp;mcy; eDiet.r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492" y="3027962"/>
            <a:ext cx="3781382" cy="2633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222224"/>
              </p:ext>
            </p:extLst>
          </p:nvPr>
        </p:nvGraphicFramePr>
        <p:xfrm>
          <a:off x="1475656" y="5943560"/>
          <a:ext cx="6096000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653792">
                <a:tc>
                  <a:txBody>
                    <a:bodyPr/>
                    <a:lstStyle/>
                    <a:p>
                      <a:endParaRPr lang="ru-RU" sz="30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711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Kcy;&amp;acy;&amp;rcy;&amp;tcy;&amp;icy;&amp;ncy;&amp;kcy;&amp;acy; &amp;scy;&amp;lcy;&amp;ocy;&amp;icy;, &amp;shcy;&amp;ocy;&amp;kcy;&amp;ocy;&amp;lcy;&amp;acy;&amp;dcy;, &amp;kcy;&amp;rcy;&amp;iecy;&amp;mcy;, &amp;pcy;&amp;icy;&amp;rcy;&amp;ocy;&amp;zhcy;&amp;iecy;&amp;ncy;&amp;ocy;&amp;iecy;, &amp;ncy;&amp;ocy;&amp;vcy;&amp;ocy;&amp;gcy;&amp;ocy;&amp;dcy;&amp;ncy;&amp;icy;&amp;jcy;, &amp;Dcy;&amp;iecy;&amp;scy;&amp;iecy;&amp;rcy;&amp;t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7726"/>
            <a:ext cx="3672408" cy="2293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&amp;CHcy;&amp;iecy;&amp;mcy; &amp;gcy;&amp;rcy;&amp;ocy;&amp;zcy;&amp;icy;&amp;tcy; &amp;rcy;&amp;iecy;&amp;kcy;&amp;ocy;&amp;rcy;&amp;dcy;&amp;ncy;&amp;ocy;&amp;iecy; &amp;scy;&amp;ocy;&amp;kcy;&amp;rcy;&amp;acy;&amp;shchcy;&amp;iecy;&amp;ncy;&amp;icy;&amp;iecy; &amp;ocy;&amp;zcy;&amp;ocy;&amp;ncy;&amp;ocy;&amp;vcy;&amp;ocy;&amp;gcy;&amp;ocy; &amp;scy;&amp;lcy;&amp;ocy;&amp;yacy; &amp;ncy;&amp;acy;&amp;dcy; &amp;Acy;&amp;rcy;&amp;kcy;&amp;tcy;&amp;icy;&amp;kcy;&amp;ocy;&amp;jcy; - &amp;Lcy;&amp;yucy;&amp;bcy;&amp;icy;&amp;tcy;&amp;iecy;&amp;lcy;&amp;iecy;&amp;jcy; &amp;chcy;&amp;icy;&amp;scy;&amp;tcy;&amp;ocy;&amp;jcy; &amp;vcy;&amp;ocy;&amp;dcy;&amp;ycy; &amp;icy; &amp;zcy;&amp;dcy;&amp;ocy;&amp;rcy;&amp;ocy;&amp;vcy;&amp;ocy;&amp;gcy;&amp;ocy; &amp;ocy;&amp;bcy;&amp;rcy;&amp;acy;&amp;zcy;&amp;acy; &amp;zhcy;&amp;icy;&amp;zcy;&amp;ncy;&amp;icy;- &amp;yacy;.&amp;rcy;&amp;u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5778"/>
            <a:ext cx="3187493" cy="2396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&amp;Ucy;&amp;Kcy;&amp;Lcy;&amp;Acy;&amp;Dcy;&amp;Kcy;&amp;Acy; &amp;Lcy;&amp;Acy;&amp;Mcy;&amp;Icy;&amp;Ncy;&amp;Icy;&amp;Rcy;&amp;Ocy;&amp;Vcy;&amp;Acy;&amp;Ncy;&amp;Ncy;&amp;Ycy;&amp;KHcy; &amp;Pcy;&amp;Ocy;&amp;Lcy;&amp;Ocy;&amp;Vcy; - &amp;Lcy;&amp;acy;&amp;mcy;&amp;icy;&amp;ncy;&amp;acy;&amp;tcy; &amp;Kcy;&amp;lcy;&amp;icy;&amp;k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59" y="2996952"/>
            <a:ext cx="3619500" cy="2724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&amp;scy;&amp;tcy;&amp;rcy;&amp;acy;&amp;scy;&amp;tcy;&amp;icy;-&amp;Mcy;&amp;Ocy;&amp;Rcy;&amp;Dcy;&amp;Acy;-&amp;scy;&amp;tcy;&amp;icy; (&amp;lcy;&amp;icy;&amp;tscy;&amp;iecy;&amp;vcy;&amp;acy;&amp;yacy; &amp;gcy;&amp;icy;&amp;mcy;&amp;ncy;&amp;acy;&amp;scy;&amp;tcy;&amp;icy;&amp;kcy;&amp;acy;)-&amp;tcy;&amp;ocy;&amp;mcy; XII &amp;Fcy;&amp;ocy;&amp;rcy;&amp;ucy;&amp;mcy; eDiet.r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492" y="3027962"/>
            <a:ext cx="3781382" cy="2633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246456"/>
              </p:ext>
            </p:extLst>
          </p:nvPr>
        </p:nvGraphicFramePr>
        <p:xfrm>
          <a:off x="1475656" y="5943560"/>
          <a:ext cx="6096000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653792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rgbClr val="FFFF00"/>
                          </a:solidFill>
                        </a:rPr>
                        <a:t>С</a:t>
                      </a:r>
                      <a:endParaRPr lang="ru-RU" sz="4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rgbClr val="FFFF00"/>
                          </a:solidFill>
                        </a:rPr>
                        <a:t>Л</a:t>
                      </a:r>
                      <a:endParaRPr lang="ru-RU" sz="4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rgbClr val="FFFF00"/>
                          </a:solidFill>
                        </a:rPr>
                        <a:t>О</a:t>
                      </a:r>
                      <a:endParaRPr lang="ru-RU" sz="4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rgbClr val="FFFF00"/>
                          </a:solidFill>
                        </a:rPr>
                        <a:t>Й</a:t>
                      </a:r>
                      <a:endParaRPr lang="ru-RU" sz="4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170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0c8ddea2d8b33ba69f36c2981ef4f2a7afb4ea"/>
</p:tagLst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9</Words>
  <Application>Microsoft Office PowerPoint</Application>
  <PresentationFormat>Экран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1_Тема Office</vt:lpstr>
      <vt:lpstr>Какой вид преобразования формы применен  к объектам?</vt:lpstr>
      <vt:lpstr>Презентация PowerPoint</vt:lpstr>
      <vt:lpstr>Презентация PowerPoint</vt:lpstr>
    </vt:vector>
  </TitlesOfParts>
  <Company>DNA Project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DNA7 X64</dc:creator>
  <cp:lastModifiedBy>Пузиновская</cp:lastModifiedBy>
  <cp:revision>14</cp:revision>
  <dcterms:created xsi:type="dcterms:W3CDTF">2015-01-20T19:25:23Z</dcterms:created>
  <dcterms:modified xsi:type="dcterms:W3CDTF">2019-08-08T19:37:59Z</dcterms:modified>
</cp:coreProperties>
</file>