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8" r:id="rId3"/>
  </p:sldIdLst>
  <p:sldSz cx="9144000" cy="6858000" type="screen4x3"/>
  <p:notesSz cx="6858000" cy="9144000"/>
  <p:custDataLst>
    <p:tags r:id="rId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608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D840E-11E7-4487-9ACC-9D377847339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0E6E0-74EF-44B4-B725-1A9FF48D55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41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FAF08-7D6B-4DAA-828B-9F98B0D26ED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981B1-040B-462E-9D62-35D159BD50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010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5CF51-F663-4E45-8667-3C9032C7D63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22D53-0BB8-40EF-A1BD-0B898BD3BE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745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6D510-411D-4380-B0E8-0DE5CF3E25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9B7C7-0A92-4412-BBB4-77A045745A7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756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2E20D-02DA-4552-96C4-822333B4FE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3F11F-51D7-4219-A2E3-F7AF442A3C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984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4E198-92DD-42E2-955D-4CC61D0887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04177-2B25-4809-8A6C-3B430743017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86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C1EF2-01CC-46C2-B6F0-5826658904C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03EDB-A618-4299-9D19-0D0D9B4749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784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D8B8A-76EE-4079-B053-9AB58BC282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AD867-51A0-4FA1-8A78-F866E35249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02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69EF3-BA7B-40B9-8431-EF9F49A15A7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1A0F8-3164-4527-8ACC-040EEF403A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16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748AF-B5E3-4EE9-85F6-0AB7B43142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06EE4-44B3-43D8-A2FD-03F7723024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250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47409-1C3E-44A5-9677-2A4B3C2923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7FFC6-9873-4D45-A388-0B7EEC9AC3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161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A32370-5FAE-4584-A0DF-AE692D632B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DF88CD-BC82-4553-8F20-B6B4F4DBDC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715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дминистратор\YandexDisk\Скриншоты\2016-02-01 19-44-43 Скриншот экран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4"/>
          <a:stretch/>
        </p:blipFill>
        <p:spPr bwMode="auto">
          <a:xfrm>
            <a:off x="1619672" y="692696"/>
            <a:ext cx="6063136" cy="5298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37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I:\01.Документы\1.Документы Светланы\04. Моё портфолио\0. Хрустальный журавль\4. Ивацевичи (2-4.02.2016)\Винни Пух\Винни по кадрам обр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9"/>
          <a:stretch/>
        </p:blipFill>
        <p:spPr bwMode="auto">
          <a:xfrm>
            <a:off x="131120" y="2943984"/>
            <a:ext cx="763677" cy="11087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I:\01.Документы\1.Документы Светланы\04. Моё портфолио\0. Хрустальный журавль\4. Ивацевичи (2-4.02.2016)\Винни Пух\Винни по кадрам обр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9"/>
          <a:stretch/>
        </p:blipFill>
        <p:spPr bwMode="auto">
          <a:xfrm>
            <a:off x="923208" y="2929870"/>
            <a:ext cx="740391" cy="11087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I:\01.Документы\1.Документы Светланы\04. Моё портфолио\0. Хрустальный журавль\4. Ивацевичи (2-4.02.2016)\Винни Пух\Винни по кадрам обр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0"/>
          <a:stretch/>
        </p:blipFill>
        <p:spPr bwMode="auto">
          <a:xfrm>
            <a:off x="1643288" y="2943984"/>
            <a:ext cx="757312" cy="11087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I:\01.Документы\1.Документы Светланы\04. Моё портфолио\0. Хрустальный журавль\4. Ивацевичи (2-4.02.2016)\Винни Пух\Винни по кадрам обр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6"/>
          <a:stretch/>
        </p:blipFill>
        <p:spPr bwMode="auto">
          <a:xfrm>
            <a:off x="2363368" y="2943984"/>
            <a:ext cx="749891" cy="11087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I:\01.Документы\1.Документы Светланы\04. Моё портфолио\0. Хрустальный журавль\4. Ивацевичи (2-4.02.2016)\Винни Пух\Винни по кадрам обр5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8"/>
          <a:stretch/>
        </p:blipFill>
        <p:spPr bwMode="auto">
          <a:xfrm>
            <a:off x="3083448" y="2929870"/>
            <a:ext cx="746195" cy="11087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I:\01.Документы\1.Документы Светланы\04. Моё портфолио\0. Хрустальный журавль\4. Ивацевичи (2-4.02.2016)\Винни Пух\Винни по кадрам обр6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0"/>
          <a:stretch/>
        </p:blipFill>
        <p:spPr bwMode="auto">
          <a:xfrm>
            <a:off x="3803528" y="2929870"/>
            <a:ext cx="780599" cy="11087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I:\01.Документы\1.Документы Светланы\04. Моё портфолио\0. Хрустальный журавль\4. Ивацевичи (2-4.02.2016)\Винни Пух\Винни по кадрам обр7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2"/>
          <a:stretch/>
        </p:blipFill>
        <p:spPr bwMode="auto">
          <a:xfrm>
            <a:off x="4595616" y="2937262"/>
            <a:ext cx="715178" cy="1113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I:\01.Документы\1.Документы Светланы\04. Моё портфолио\0. Хрустальный журавль\4. Ивацевичи (2-4.02.2016)\Винни Пух\Винни по кадрам обр8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9"/>
          <a:stretch/>
        </p:blipFill>
        <p:spPr bwMode="auto">
          <a:xfrm>
            <a:off x="5315696" y="2948461"/>
            <a:ext cx="695334" cy="1113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I:\01.Документы\1.Документы Светланы\04. Моё портфолио\0. Хрустальный журавль\4. Ивацевичи (2-4.02.2016)\Винни Пух\Винни по кадрам обр9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25"/>
          <a:stretch/>
        </p:blipFill>
        <p:spPr bwMode="auto">
          <a:xfrm>
            <a:off x="6028136" y="2937262"/>
            <a:ext cx="734650" cy="1113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I:\01.Документы\1.Документы Светланы\04. Моё портфолио\0. Хрустальный журавль\4. Ивацевичи (2-4.02.2016)\Винни Пух\Винни по кадрам обр10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5"/>
          <a:stretch/>
        </p:blipFill>
        <p:spPr bwMode="auto">
          <a:xfrm>
            <a:off x="6748216" y="2924944"/>
            <a:ext cx="764514" cy="1113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I:\01.Документы\1.Документы Светланы\04. Моё портфолио\0. Хрустальный журавль\4. Ивацевичи (2-4.02.2016)\Винни Пух\Винни по кадрам обр11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0"/>
          <a:stretch/>
        </p:blipFill>
        <p:spPr bwMode="auto">
          <a:xfrm>
            <a:off x="7457828" y="2924944"/>
            <a:ext cx="802738" cy="1113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" descr="I:\01.Документы\1.Документы Светланы\04. Моё портфолио\0. Хрустальный журавль\4. Ивацевичи (2-4.02.2016)\Винни Пух\Винни по кадрам обр12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1"/>
          <a:stretch/>
        </p:blipFill>
        <p:spPr bwMode="auto">
          <a:xfrm>
            <a:off x="8231684" y="2924944"/>
            <a:ext cx="833694" cy="1113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711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d7997efc64012ca695d679c24fb4db9bb5519ee"/>
</p:tagLst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1_Тема Office</vt:lpstr>
      <vt:lpstr>Презентация PowerPoint</vt:lpstr>
      <vt:lpstr>Презентация PowerPoint</vt:lpstr>
    </vt:vector>
  </TitlesOfParts>
  <Company>DNA Project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DNA7 X64</dc:creator>
  <cp:lastModifiedBy>Пузиновская</cp:lastModifiedBy>
  <cp:revision>17</cp:revision>
  <dcterms:created xsi:type="dcterms:W3CDTF">2015-01-20T19:25:23Z</dcterms:created>
  <dcterms:modified xsi:type="dcterms:W3CDTF">2019-08-08T19:45:08Z</dcterms:modified>
</cp:coreProperties>
</file>