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5" r:id="rId6"/>
    <p:sldId id="263" r:id="rId7"/>
    <p:sldId id="266" r:id="rId8"/>
    <p:sldId id="261" r:id="rId9"/>
    <p:sldId id="264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F5C1F-48AB-48D2-97F3-9EBEB26F05D1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B4730-A693-4471-92B9-2DBF546D0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630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D9F5DB68-1234-400A-A5FC-B8094D18292B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287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3AC45-2A2E-4C11-BF1D-CF98D6C7390D}" type="datetime1">
              <a:rPr lang="ru-RU" smtClean="0"/>
              <a:t>08.08.2024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758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BC991-7C91-4EB9-9D43-9B4D34DC8FCF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428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3274F-C3C3-4A97-A4AD-27F9FCD46E07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89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1660-D3C2-49E0-BCF9-5303582BB40B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148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2CD64-ABB0-4237-B22A-F4BF76A00267}" type="datetime1">
              <a:rPr lang="ru-RU" smtClean="0"/>
              <a:t>08.08.2024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868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FBF1-134D-4672-8FF2-C4861188B56C}" type="datetime1">
              <a:rPr lang="ru-RU" smtClean="0"/>
              <a:t>08.08.2024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56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93617-DBDD-4FCD-80A4-2850C1905210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99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96B08-9E21-4D00-81F8-747C762F2EBA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649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5F4E-A027-47A4-B945-D62712AAA5A1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86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9635C-1DCF-44D8-918C-45E1C3FE0BE7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16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8F4C6-17C7-40F9-8B68-B9A4A20AB67E}" type="datetime1">
              <a:rPr lang="ru-RU" smtClean="0"/>
              <a:t>08.08.2024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46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60FB-DDA1-46F6-834E-C1E67E320AD9}" type="datetime1">
              <a:rPr lang="ru-RU" smtClean="0"/>
              <a:t>08.08.2024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88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4A786-5E69-445B-ACD8-57CF192DFB3D}" type="datetime1">
              <a:rPr lang="ru-RU" smtClean="0"/>
              <a:t>08.08.2024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619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1A472-26FF-45E2-AED8-D78671C8A37A}" type="datetime1">
              <a:rPr lang="ru-RU" smtClean="0"/>
              <a:t>08.08.2024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589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FE21B-D15C-4F46-92E0-BC195183091A}" type="datetime1">
              <a:rPr lang="ru-RU" smtClean="0"/>
              <a:t>08.08.2024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759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7F4C-5671-4088-BEAB-2148725E39E3}" type="datetime1">
              <a:rPr lang="ru-RU" smtClean="0"/>
              <a:t>08.08.2024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02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B5975EB-6574-4DEA-8FB7-30BA3C3EA3D0}" type="datetime1">
              <a:rPr lang="ru-RU" smtClean="0"/>
              <a:t>08.08.2024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4344B7AD-B3B0-4A0E-B354-56E026446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15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fif"/><Relationship Id="rId4" Type="http://schemas.openxmlformats.org/officeDocument/2006/relationships/image" Target="../media/image5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D43894-E754-41C3-B87A-F8783DB1F9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Общественный транспорт Беларуси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80F636B-BBC1-4DB0-AA8E-76E4B9B912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763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CA085B4-19D7-4A45-A458-74B313BC2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Водный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F75936F-D44F-4E32-89C1-213C89601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10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3FDBF3-EA64-481F-8845-7D76035D4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1753">
            <a:off x="6899554" y="2743082"/>
            <a:ext cx="4505954" cy="21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94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Паром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11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6035039" y="2380856"/>
            <a:ext cx="5722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Паром </a:t>
            </a:r>
            <a:r>
              <a:rPr lang="ru-RU" sz="2400" dirty="0">
                <a:latin typeface="AvenirNextCyr-Meduim"/>
              </a:rPr>
              <a:t>—</a:t>
            </a:r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 </a:t>
            </a:r>
            <a:r>
              <a:rPr lang="ru-RU" sz="2400" dirty="0">
                <a:latin typeface="AvenirNextCyr-Meduim"/>
              </a:rPr>
              <a:t>плавсредство для переправы транспортных средств по воде или для переправы людей через реку.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5118E2-3E18-4BEF-8E58-C649DF3C1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1832">
            <a:off x="6643175" y="4066959"/>
            <a:ext cx="4505954" cy="21529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4F9B625-9704-4344-AEBE-2FBEA76A5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1828">
            <a:off x="670514" y="2157240"/>
            <a:ext cx="4136068" cy="19708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0BB2CC4-D2A6-4F6D-8BB8-8436BE9FC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1828">
            <a:off x="1703449" y="4199085"/>
            <a:ext cx="4136068" cy="197081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37046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/>
              <a:t>Прогулочный катер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12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4572000" y="2472747"/>
            <a:ext cx="7073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Прогулочный катер </a:t>
            </a:r>
            <a:r>
              <a:rPr lang="ru-RU" sz="2400" dirty="0">
                <a:latin typeface="AvenirNextCyr-Meduim"/>
              </a:rPr>
              <a:t>—</a:t>
            </a:r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 </a:t>
            </a:r>
            <a:r>
              <a:rPr lang="ru-RU" sz="2400" dirty="0">
                <a:latin typeface="AvenirNextCyr-Meduim"/>
              </a:rPr>
              <a:t>это комфортное для пассажиров судно. Существуют катера, отличающиеся между собой как вместимостью, так и техническими характеристиками.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33A7E2-BF82-4523-9DFE-C080053F89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600" y="4228458"/>
            <a:ext cx="4612216" cy="20690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200FC7-22B5-4546-B66F-0CA9818B4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778" y="387804"/>
            <a:ext cx="3375808" cy="189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501801A-7A7C-4647-85C4-886E2CCE3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76" y="2373971"/>
            <a:ext cx="3390909" cy="21775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97E33BF-5AD5-4DBC-8C42-D324B28CCDC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6"/>
          <a:stretch/>
        </p:blipFill>
        <p:spPr>
          <a:xfrm>
            <a:off x="2005612" y="4638845"/>
            <a:ext cx="3870254" cy="18313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1191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CA085B4-19D7-4A45-A458-74B313BC2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Воздушный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F75936F-D44F-4E32-89C1-213C89601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13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3FDBF3-EA64-481F-8845-7D76035D4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1753">
            <a:off x="6899554" y="2743082"/>
            <a:ext cx="4505954" cy="21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949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		Самолет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14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4920343" y="2380856"/>
            <a:ext cx="68369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Самолет </a:t>
            </a:r>
            <a:r>
              <a:rPr lang="ru-RU" sz="2400" dirty="0">
                <a:latin typeface="AvenirNextCyr-Meduim"/>
              </a:rPr>
              <a:t>—</a:t>
            </a:r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 </a:t>
            </a:r>
            <a:r>
              <a:rPr lang="ru-RU" sz="2400" dirty="0">
                <a:latin typeface="AvenirNextCyr-Meduim"/>
              </a:rPr>
              <a:t>класс воздушных судов тяжелее воздуха, предназначенных для полетов в атмосфере с помощью силового агрегата, создающего тягу и неподвижного относительно других частей аппарата крыла.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5118E2-3E18-4BEF-8E58-C649DF3C1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1832">
            <a:off x="7694819" y="4608130"/>
            <a:ext cx="3716854" cy="17759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241197-629D-48A8-A682-149E5CEA4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9105">
            <a:off x="939140" y="1645512"/>
            <a:ext cx="3772146" cy="17974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29C3DB-DCCC-4EC9-9747-492B810EA5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9105">
            <a:off x="499826" y="3892503"/>
            <a:ext cx="4235713" cy="20183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80727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CA085B4-19D7-4A45-A458-74B313BC2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Колесный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F75936F-D44F-4E32-89C1-213C89601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2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EBE7C1-DF53-4F43-A4CE-E32CFA30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1832">
            <a:off x="6989682" y="2743082"/>
            <a:ext cx="4505954" cy="21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Автобус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3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732A19-C642-4E90-A453-6A6C6926AF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038426">
            <a:off x="8675577" y="4378003"/>
            <a:ext cx="2560018" cy="16878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6549D7-6A22-40A5-96E2-A0B2A768DC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78" y="4713892"/>
            <a:ext cx="2733675" cy="1676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B2FA7E-6064-49DE-9AED-831ECA66F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909">
            <a:off x="1593461" y="4568051"/>
            <a:ext cx="2466975" cy="1847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80D79BC-4454-4075-8350-21CD09896F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6862">
            <a:off x="903722" y="2195999"/>
            <a:ext cx="2619375" cy="1743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4472762" y="2611411"/>
            <a:ext cx="71731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Автобус</a:t>
            </a:r>
            <a:r>
              <a:rPr lang="ru-RU" sz="2400" dirty="0">
                <a:solidFill>
                  <a:srgbClr val="333333"/>
                </a:solidFill>
                <a:latin typeface="AvenirNextCyr-Meduim"/>
              </a:rPr>
              <a:t> — транспортное средство, предназначенное для перевозки пассажиров, их багажа (ручной клади) и имеющее более девяти мест для сидения, включая место водителя.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5516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		Троллейбус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4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4434662" y="2328208"/>
            <a:ext cx="71731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Троллейбус </a:t>
            </a:r>
            <a:r>
              <a:rPr lang="ru-RU" sz="2400" dirty="0">
                <a:latin typeface="AvenirNextCyr-Meduim"/>
              </a:rPr>
              <a:t>—</a:t>
            </a:r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 </a:t>
            </a:r>
            <a:r>
              <a:rPr lang="ru-RU" sz="2400" dirty="0">
                <a:latin typeface="AvenirNextCyr-Meduim"/>
              </a:rPr>
              <a:t>безрельсовый электрический транспорт контактного типа, получающий электрический ток из внешнего источника питания через двухпроводную контактную сеть с помощью штангового токоприемника.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B3AC31-DC84-42A2-8920-5F8549AFBB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>
          <a:xfrm rot="620612">
            <a:off x="531382" y="4556363"/>
            <a:ext cx="3351393" cy="1440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E08E4C-67FA-4B31-9F09-6AC6B4968E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3900" y="4663439"/>
            <a:ext cx="2750820" cy="18288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8D5ABCC-2AF7-450A-8239-BA4ED3897F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83969">
            <a:off x="457933" y="1278602"/>
            <a:ext cx="3535944" cy="2311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B320E7F-77AB-471E-BFED-A0A5ADAEABF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061741">
            <a:off x="8028555" y="4363728"/>
            <a:ext cx="3701550" cy="18165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008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Электробус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5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848471" y="2318534"/>
            <a:ext cx="71731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Электробус (электрический автобус) </a:t>
            </a:r>
            <a:r>
              <a:rPr lang="ru-RU" sz="2400" dirty="0">
                <a:latin typeface="AvenirNextCyr-Meduim"/>
              </a:rPr>
              <a:t>— безрельсовое механическое транспортное средство общего пользования c электрическим приводом, предназначенное для перевозки по дорогам людей по установленному маршруту.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5118E2-3E18-4BEF-8E58-C649DF3C1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1832">
            <a:off x="6742746" y="4157681"/>
            <a:ext cx="4505954" cy="215295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EBE526-F66C-47FC-A25F-1E9E21FA05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53" y="4314378"/>
            <a:ext cx="4675514" cy="22278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727E65-DFEC-460D-B2BA-E77C6F24B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8689">
            <a:off x="7896726" y="1935561"/>
            <a:ext cx="3825425" cy="16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0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CA085B4-19D7-4A45-A458-74B313BC2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Рельсовый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F75936F-D44F-4E32-89C1-213C89601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6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3FDBF3-EA64-481F-8845-7D76035D4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1753">
            <a:off x="6899554" y="2743082"/>
            <a:ext cx="4505954" cy="21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67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Трамвай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7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4143058" y="2472747"/>
            <a:ext cx="7502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Трамвай</a:t>
            </a:r>
            <a:r>
              <a:rPr lang="ru-RU" sz="2400" dirty="0">
                <a:latin typeface="AvenirNextCyr-Meduim"/>
              </a:rPr>
              <a:t> — механическое транспортное средство, предназначенное для движения по рельсам, участвующее в дорожном движении и не являющееся железнодорожным транспортным средством.</a:t>
            </a: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ADFEA7-4CD7-46A9-9A42-715294423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0022">
            <a:off x="974183" y="4299958"/>
            <a:ext cx="3096793" cy="21109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6217E9-6C58-4AF0-BA48-DE3E12B3AE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8289">
            <a:off x="8659999" y="4231787"/>
            <a:ext cx="2885638" cy="21642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87CD8A-97C3-4691-9B42-C00ED5FBB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746" y="4369623"/>
            <a:ext cx="2885639" cy="21642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EEA70AB-7A7C-407B-8F6C-2104787DC4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"/>
          <a:stretch/>
        </p:blipFill>
        <p:spPr>
          <a:xfrm>
            <a:off x="1123348" y="422134"/>
            <a:ext cx="2476565" cy="34551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1467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Поезд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8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856860" y="2477326"/>
            <a:ext cx="7173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Поезд</a:t>
            </a:r>
            <a:r>
              <a:rPr lang="ru-RU" sz="2400" dirty="0">
                <a:latin typeface="AvenirNextCyr-Meduim"/>
              </a:rPr>
              <a:t> — состав сцепленных железнодорожных вагонов, приводимых в движение локомотивом.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5118E2-3E18-4BEF-8E58-C649DF3C1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1832">
            <a:off x="6271521" y="4075668"/>
            <a:ext cx="4505954" cy="21529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0F42C2-4F44-49AD-820E-F3A6785A6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19" y="3974670"/>
            <a:ext cx="5183699" cy="247001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2C2FDA1-F1D8-4602-977C-6E6F36651A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4903">
            <a:off x="7597050" y="1818250"/>
            <a:ext cx="3566469" cy="169940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78121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3DACA4B-F1DB-4366-AFF3-D39B7370F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Метрополитен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7E1AF-3FD9-4870-836B-9098E64AA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B7AD-B3B0-4A0E-B354-56E026446773}" type="slidenum">
              <a:rPr lang="ru-RU" smtClean="0"/>
              <a:t>9</a:t>
            </a:fld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D1C5949-D5C7-4EB2-81AC-AACB543863D3}"/>
              </a:ext>
            </a:extLst>
          </p:cNvPr>
          <p:cNvSpPr/>
          <p:nvPr/>
        </p:nvSpPr>
        <p:spPr>
          <a:xfrm>
            <a:off x="4379727" y="2419594"/>
            <a:ext cx="71731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Метрополитен</a:t>
            </a:r>
            <a:r>
              <a:rPr lang="ru-RU" sz="2400" dirty="0">
                <a:latin typeface="AvenirNextCyr-Meduim"/>
              </a:rPr>
              <a:t> (сокращенно </a:t>
            </a:r>
            <a:r>
              <a:rPr lang="ru-RU" sz="2400" b="1" dirty="0">
                <a:solidFill>
                  <a:srgbClr val="002060"/>
                </a:solidFill>
                <a:latin typeface="AvenirNextCyr-Meduim"/>
              </a:rPr>
              <a:t>метр</a:t>
            </a:r>
            <a:r>
              <a:rPr lang="en-US" sz="2400" b="1" dirty="0">
                <a:solidFill>
                  <a:srgbClr val="002060"/>
                </a:solidFill>
                <a:latin typeface="AvenirNextCyr-Meduim"/>
              </a:rPr>
              <a:t>o</a:t>
            </a:r>
            <a:r>
              <a:rPr lang="ru-RU" sz="2400" dirty="0">
                <a:latin typeface="AvenirNextCyr-Meduim"/>
              </a:rPr>
              <a:t>) — рельсовый вид городского транспорта, трассы которого проложены отдельно от улиц и, как правило, под землей.</a:t>
            </a: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35F4C1-A10E-4D8F-9AB6-659A0876E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7414">
            <a:off x="7839581" y="4096720"/>
            <a:ext cx="3880604" cy="21034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C4270F-53F2-4BFB-9EE3-A3A95C9FF7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2980">
            <a:off x="4420748" y="4282427"/>
            <a:ext cx="2873617" cy="21260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FEB592-ACAF-46CD-BE4D-6BFD5C163D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223" y="2795090"/>
            <a:ext cx="3873283" cy="2477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39F620E-FAF5-4D18-9EDA-F281BEB4CA4C}"/>
              </a:ext>
            </a:extLst>
          </p:cNvPr>
          <p:cNvGrpSpPr/>
          <p:nvPr/>
        </p:nvGrpSpPr>
        <p:grpSpPr>
          <a:xfrm>
            <a:off x="718779" y="204324"/>
            <a:ext cx="2215269" cy="2245651"/>
            <a:chOff x="546100" y="365760"/>
            <a:chExt cx="2215269" cy="2245651"/>
          </a:xfrm>
        </p:grpSpPr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DC020C4F-D3FB-435D-8D61-75BD83E510F7}"/>
                </a:ext>
              </a:extLst>
            </p:cNvPr>
            <p:cNvSpPr/>
            <p:nvPr/>
          </p:nvSpPr>
          <p:spPr>
            <a:xfrm>
              <a:off x="546100" y="365760"/>
              <a:ext cx="2214517" cy="224565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683ED77-A2CC-48FD-80A0-18E37446F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100" y="396142"/>
              <a:ext cx="2215269" cy="2215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11857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244</TotalTime>
  <Words>238</Words>
  <Application>Microsoft Office PowerPoint</Application>
  <PresentationFormat>Широкоэкранный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AvenirNextCyr-Meduim</vt:lpstr>
      <vt:lpstr>Calibri</vt:lpstr>
      <vt:lpstr>Century Gothic</vt:lpstr>
      <vt:lpstr>Wingdings 3</vt:lpstr>
      <vt:lpstr>Совет директоров</vt:lpstr>
      <vt:lpstr>Общественный транспорт Беларуси</vt:lpstr>
      <vt:lpstr>Колесный</vt:lpstr>
      <vt:lpstr>Автобус</vt:lpstr>
      <vt:lpstr>  Троллейбус</vt:lpstr>
      <vt:lpstr>Электробус</vt:lpstr>
      <vt:lpstr>Рельсовый</vt:lpstr>
      <vt:lpstr>Трамвай</vt:lpstr>
      <vt:lpstr>Поезд</vt:lpstr>
      <vt:lpstr>Метрополитен</vt:lpstr>
      <vt:lpstr>Водный</vt:lpstr>
      <vt:lpstr>Паром</vt:lpstr>
      <vt:lpstr>Прогулочный катер</vt:lpstr>
      <vt:lpstr>Воздушный</vt:lpstr>
      <vt:lpstr>  Самолет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Общественный транспорт Беларуси</dc:title>
  <dc:creator>Moroz_AN</dc:creator>
  <cp:lastModifiedBy>Карина Урбан</cp:lastModifiedBy>
  <cp:revision>40</cp:revision>
  <dcterms:created xsi:type="dcterms:W3CDTF">2024-02-20T20:48:14Z</dcterms:created>
  <dcterms:modified xsi:type="dcterms:W3CDTF">2024-08-08T13:48:35Z</dcterms:modified>
</cp:coreProperties>
</file>