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7" r:id="rId10"/>
    <p:sldId id="264" r:id="rId11"/>
    <p:sldId id="263" r:id="rId12"/>
    <p:sldId id="268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47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09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485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51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13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10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3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59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070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391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618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8/8/2024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8201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60.svg"/><Relationship Id="rId7" Type="http://schemas.openxmlformats.org/officeDocument/2006/relationships/image" Target="../media/image64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g"/><Relationship Id="rId5" Type="http://schemas.openxmlformats.org/officeDocument/2006/relationships/image" Target="../media/image62.svg"/><Relationship Id="rId10" Type="http://schemas.openxmlformats.org/officeDocument/2006/relationships/image" Target="../media/image67.jpg"/><Relationship Id="rId4" Type="http://schemas.openxmlformats.org/officeDocument/2006/relationships/image" Target="../media/image61.png"/><Relationship Id="rId9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image" Target="../media/image69.svg"/><Relationship Id="rId7" Type="http://schemas.openxmlformats.org/officeDocument/2006/relationships/image" Target="../media/image73.jp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g"/><Relationship Id="rId11" Type="http://schemas.openxmlformats.org/officeDocument/2006/relationships/image" Target="../media/image77.jpg"/><Relationship Id="rId5" Type="http://schemas.openxmlformats.org/officeDocument/2006/relationships/image" Target="../media/image71.svg"/><Relationship Id="rId10" Type="http://schemas.openxmlformats.org/officeDocument/2006/relationships/image" Target="../media/image76.jfif"/><Relationship Id="rId4" Type="http://schemas.openxmlformats.org/officeDocument/2006/relationships/image" Target="../media/image70.png"/><Relationship Id="rId9" Type="http://schemas.openxmlformats.org/officeDocument/2006/relationships/image" Target="../media/image7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svg"/><Relationship Id="rId7" Type="http://schemas.openxmlformats.org/officeDocument/2006/relationships/image" Target="../media/image29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jpg"/><Relationship Id="rId5" Type="http://schemas.openxmlformats.org/officeDocument/2006/relationships/image" Target="../media/image27.svg"/><Relationship Id="rId10" Type="http://schemas.openxmlformats.org/officeDocument/2006/relationships/image" Target="../media/image32.jpg"/><Relationship Id="rId4" Type="http://schemas.openxmlformats.org/officeDocument/2006/relationships/image" Target="../media/image26.png"/><Relationship Id="rId9" Type="http://schemas.openxmlformats.org/officeDocument/2006/relationships/image" Target="../media/image31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g"/><Relationship Id="rId11" Type="http://schemas.openxmlformats.org/officeDocument/2006/relationships/image" Target="../media/image48.svg"/><Relationship Id="rId5" Type="http://schemas.openxmlformats.org/officeDocument/2006/relationships/image" Target="../media/image42.jpg"/><Relationship Id="rId10" Type="http://schemas.openxmlformats.org/officeDocument/2006/relationships/image" Target="../media/image47.png"/><Relationship Id="rId4" Type="http://schemas.openxmlformats.org/officeDocument/2006/relationships/image" Target="../media/image41.jpg"/><Relationship Id="rId9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02EF39-0A70-48C2-97E5-2E4358ABE9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Города Беларуси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229D80-A946-4191-8849-D3ED579A56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992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Пинск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				в 1097 году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1097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47,36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124 613 чел. (2023)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AB6773-1FA6-40DB-9EBA-3DB5C208F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000" y="0"/>
            <a:ext cx="4899720" cy="6858000"/>
          </a:xfrm>
          <a:prstGeom prst="rect">
            <a:avLst/>
          </a:prstGeom>
        </p:spPr>
      </p:pic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92CB8BE-1E27-4A16-8D05-93FD803FE5F2}"/>
              </a:ext>
            </a:extLst>
          </p:cNvPr>
          <p:cNvGrpSpPr/>
          <p:nvPr/>
        </p:nvGrpSpPr>
        <p:grpSpPr>
          <a:xfrm>
            <a:off x="4851041" y="2123767"/>
            <a:ext cx="1937948" cy="2501105"/>
            <a:chOff x="4851041" y="2123767"/>
            <a:chExt cx="1937948" cy="250110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51041" y="4255540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DC724C22-7D5E-4544-BF36-692519E69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70852" y="2123767"/>
              <a:ext cx="1698326" cy="203799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B8B561E-7521-44C6-BE33-3F91491EC5F4}"/>
              </a:ext>
            </a:extLst>
          </p:cNvPr>
          <p:cNvGrpSpPr/>
          <p:nvPr/>
        </p:nvGrpSpPr>
        <p:grpSpPr>
          <a:xfrm>
            <a:off x="453751" y="2203900"/>
            <a:ext cx="4166279" cy="2437969"/>
            <a:chOff x="453751" y="2203900"/>
            <a:chExt cx="4166279" cy="243796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453751" y="4272537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815E117B-96BD-4BBE-AB20-0269364B8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1193" y="2203900"/>
              <a:ext cx="3915714" cy="19578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81383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Полоцк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862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40,77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79 960 чел. (2023)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274AA8B-2F4E-43A0-A96A-5520DB21F3C4}"/>
              </a:ext>
            </a:extLst>
          </p:cNvPr>
          <p:cNvGrpSpPr/>
          <p:nvPr/>
        </p:nvGrpSpPr>
        <p:grpSpPr>
          <a:xfrm>
            <a:off x="4773141" y="2196815"/>
            <a:ext cx="1937948" cy="2428057"/>
            <a:chOff x="4773141" y="2196815"/>
            <a:chExt cx="1937948" cy="24280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773141" y="4255540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6F730FC0-AF84-4916-9D33-5BA65506A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67699" y="2196815"/>
              <a:ext cx="1535946" cy="1850815"/>
            </a:xfrm>
            <a:prstGeom prst="rect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B612ACB-7AB7-4C34-87D0-D5347B783306}"/>
              </a:ext>
            </a:extLst>
          </p:cNvPr>
          <p:cNvGrpSpPr/>
          <p:nvPr/>
        </p:nvGrpSpPr>
        <p:grpSpPr>
          <a:xfrm>
            <a:off x="453751" y="2191367"/>
            <a:ext cx="4166279" cy="2450502"/>
            <a:chOff x="453751" y="2191367"/>
            <a:chExt cx="4166279" cy="24505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453751" y="4272537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82FC67CE-3628-42C0-A6CB-DC2EF21D5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4535" y="2191367"/>
              <a:ext cx="3984710" cy="1985714"/>
            </a:xfrm>
            <a:prstGeom prst="rect">
              <a:avLst/>
            </a:prstGeom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529193-4455-411C-A09C-B9BA64C10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2100" y="4313"/>
            <a:ext cx="4899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71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Туров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980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5,46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2766 чел. (2023)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748D5E6F-F392-41FF-A8A9-485F0C4F3C9D}"/>
              </a:ext>
            </a:extLst>
          </p:cNvPr>
          <p:cNvGrpSpPr/>
          <p:nvPr/>
        </p:nvGrpSpPr>
        <p:grpSpPr>
          <a:xfrm>
            <a:off x="687060" y="2365064"/>
            <a:ext cx="3360534" cy="2276805"/>
            <a:chOff x="687060" y="2365064"/>
            <a:chExt cx="3360534" cy="227680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687060" y="4272537"/>
              <a:ext cx="3360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8ACD23EB-109D-4623-BCB9-FADD133D92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7060" y="2365064"/>
              <a:ext cx="3360534" cy="1680267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CC8B4B60-1486-48F9-8FAB-B4D6F88EB61A}"/>
              </a:ext>
            </a:extLst>
          </p:cNvPr>
          <p:cNvGrpSpPr/>
          <p:nvPr/>
        </p:nvGrpSpPr>
        <p:grpSpPr>
          <a:xfrm>
            <a:off x="4446595" y="2304875"/>
            <a:ext cx="1937948" cy="2371752"/>
            <a:chOff x="4446595" y="2304875"/>
            <a:chExt cx="1937948" cy="237175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446595" y="4307295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40F05D3D-6E4F-4CA0-908D-7309F521F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586684" y="2304875"/>
              <a:ext cx="1538555" cy="1846265"/>
            </a:xfrm>
            <a:prstGeom prst="rect">
              <a:avLst/>
            </a:prstGeom>
          </p:spPr>
        </p:pic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AAB726D-9A71-49C8-B6DD-8EA29BF8E99D}"/>
              </a:ext>
            </a:extLst>
          </p:cNvPr>
          <p:cNvGrpSpPr/>
          <p:nvPr/>
        </p:nvGrpSpPr>
        <p:grpSpPr>
          <a:xfrm>
            <a:off x="6653578" y="-5655"/>
            <a:ext cx="4999190" cy="6863655"/>
            <a:chOff x="6653578" y="-5655"/>
            <a:chExt cx="4999190" cy="6863655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739C6DC-02AA-4E03-A75D-B2F5C0C67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8526" r="22948"/>
            <a:stretch/>
          </p:blipFill>
          <p:spPr>
            <a:xfrm>
              <a:off x="6664329" y="-2"/>
              <a:ext cx="1605276" cy="2777810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C2558DFB-3719-4BC5-B02D-6DB7B649DA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11512" b="25558"/>
            <a:stretch/>
          </p:blipFill>
          <p:spPr>
            <a:xfrm>
              <a:off x="6654567" y="4778681"/>
              <a:ext cx="4956242" cy="2079319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55BFC76F-65D6-41AF-806C-86DCEB495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53578" y="2683961"/>
              <a:ext cx="3171095" cy="2114063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BFB66D8A-27AE-48BB-9596-939962703E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80318" y="2173590"/>
              <a:ext cx="1848431" cy="2605091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28DF43E3-7017-474A-B6E6-E931CE397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256138" y="-5655"/>
              <a:ext cx="3396630" cy="2264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2039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Бобруйск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1387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96,4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208 611 чел. (2023)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EAA80730-735F-4C6D-818D-336432175D49}"/>
              </a:ext>
            </a:extLst>
          </p:cNvPr>
          <p:cNvGrpSpPr/>
          <p:nvPr/>
        </p:nvGrpSpPr>
        <p:grpSpPr>
          <a:xfrm>
            <a:off x="532485" y="2238611"/>
            <a:ext cx="3792666" cy="2380778"/>
            <a:chOff x="543923" y="2260200"/>
            <a:chExt cx="3792666" cy="238077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43923" y="4271646"/>
              <a:ext cx="37926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999BB3F8-C9F7-4076-8198-871C5F986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2460" y="2260200"/>
              <a:ext cx="3774128" cy="18688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5AA44CF9-C6F0-4A5D-9B51-5C7D8AC7145F}"/>
              </a:ext>
            </a:extLst>
          </p:cNvPr>
          <p:cNvGrpSpPr/>
          <p:nvPr/>
        </p:nvGrpSpPr>
        <p:grpSpPr>
          <a:xfrm>
            <a:off x="4676645" y="2260200"/>
            <a:ext cx="1937948" cy="2309520"/>
            <a:chOff x="4676645" y="2260200"/>
            <a:chExt cx="1937948" cy="230952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676645" y="4200388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05365446-CC94-4770-B2A3-E1C49C8AC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68823" y="2260200"/>
              <a:ext cx="1471373" cy="1905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F950F211-A63E-4E92-BF6B-420879E76C2D}"/>
              </a:ext>
            </a:extLst>
          </p:cNvPr>
          <p:cNvGrpSpPr/>
          <p:nvPr/>
        </p:nvGrpSpPr>
        <p:grpSpPr>
          <a:xfrm>
            <a:off x="6788989" y="11604"/>
            <a:ext cx="5017875" cy="6834791"/>
            <a:chOff x="6486845" y="0"/>
            <a:chExt cx="5017875" cy="6834791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98C5CAA7-B634-42F2-8AE2-FAF98D1EB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6845" y="0"/>
              <a:ext cx="5006413" cy="1245377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2D31DC93-EFCE-4370-A7CE-76A225603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98283" y="1261228"/>
              <a:ext cx="2599672" cy="1949754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D223D30-128F-4D2D-8961-12FAB11DA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37135" y="1256393"/>
              <a:ext cx="2456123" cy="1859285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D9DC019A-9480-42F1-A220-EB3CAFE1B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950683" y="3109637"/>
              <a:ext cx="2554037" cy="1915527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43B4ACA3-09A8-4014-A831-98209353E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86845" y="3086429"/>
              <a:ext cx="2554037" cy="1915528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E7012466-F642-490B-8AC2-33A1812C5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1769" b="20384"/>
            <a:stretch/>
          </p:blipFill>
          <p:spPr>
            <a:xfrm>
              <a:off x="6486847" y="5002631"/>
              <a:ext cx="5006436" cy="1832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9437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Брест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0027" y="4952499"/>
            <a:ext cx="5658886" cy="1614356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1017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146,12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344 470 чел. (2023)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CBDFE3-2457-4251-B2A0-D422BDC23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166" y="0"/>
            <a:ext cx="4899720" cy="6858000"/>
          </a:xfrm>
          <a:prstGeom prst="rect">
            <a:avLst/>
          </a:prstGeom>
        </p:spPr>
      </p:pic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0381C25-5B17-4701-8111-61FA0D8E5391}"/>
              </a:ext>
            </a:extLst>
          </p:cNvPr>
          <p:cNvGrpSpPr/>
          <p:nvPr/>
        </p:nvGrpSpPr>
        <p:grpSpPr>
          <a:xfrm>
            <a:off x="437114" y="2165897"/>
            <a:ext cx="4244196" cy="2697797"/>
            <a:chOff x="437114" y="2165897"/>
            <a:chExt cx="4244196" cy="2697797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BF4E67B4-94FF-439C-9EFB-5FFD8F7F3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7114" y="2165897"/>
              <a:ext cx="4244196" cy="21220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81193" y="4494362"/>
              <a:ext cx="3939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525484F-A174-4948-AA52-2BF84AE685D7}"/>
              </a:ext>
            </a:extLst>
          </p:cNvPr>
          <p:cNvGrpSpPr/>
          <p:nvPr/>
        </p:nvGrpSpPr>
        <p:grpSpPr>
          <a:xfrm>
            <a:off x="4838651" y="2048771"/>
            <a:ext cx="1872699" cy="2756142"/>
            <a:chOff x="4838651" y="2048771"/>
            <a:chExt cx="1872699" cy="2756142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35707E24-7CD0-49CC-8B6F-BF36DFF51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838652" y="2048771"/>
              <a:ext cx="1859172" cy="2239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38651" y="4435581"/>
              <a:ext cx="18726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33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Витебск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2554" y="4754067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				в 974 году (или в 947 году)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1021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134,6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359 148 чел. (2023)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F38BAD-A070-41EF-8DA6-F5C57976C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636" y="0"/>
            <a:ext cx="4286250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48BDEDE-8B34-4398-B8D8-2C21BA92A810}"/>
              </a:ext>
            </a:extLst>
          </p:cNvPr>
          <p:cNvGrpSpPr/>
          <p:nvPr/>
        </p:nvGrpSpPr>
        <p:grpSpPr>
          <a:xfrm>
            <a:off x="4822400" y="2023533"/>
            <a:ext cx="2384377" cy="2580790"/>
            <a:chOff x="4823011" y="2226281"/>
            <a:chExt cx="2384377" cy="258079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64531" y="4437739"/>
              <a:ext cx="2342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44D616C3-5E94-4674-B09B-8D6C99AA4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823011" y="2226281"/>
              <a:ext cx="2342857" cy="206171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C3F5AB5D-5305-4B10-976C-9715A9494E26}"/>
              </a:ext>
            </a:extLst>
          </p:cNvPr>
          <p:cNvGrpSpPr/>
          <p:nvPr/>
        </p:nvGrpSpPr>
        <p:grpSpPr>
          <a:xfrm>
            <a:off x="437114" y="1977484"/>
            <a:ext cx="4123428" cy="2559307"/>
            <a:chOff x="396814" y="2304387"/>
            <a:chExt cx="4123428" cy="255930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81193" y="4494362"/>
              <a:ext cx="3939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25E4906B-382D-4EA5-A123-97C4EACD2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96814" y="2304387"/>
              <a:ext cx="4123428" cy="206171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28555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Гомель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				в 1142 году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1142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139,77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501 802 чел. (2023)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3400A3-8AF2-462B-8DE7-82D5DDC6A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5084" y="0"/>
            <a:ext cx="4899720" cy="6858000"/>
          </a:xfrm>
          <a:prstGeom prst="rect">
            <a:avLst/>
          </a:prstGeom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449DBBD-98CB-41F9-A12E-AC3D18BFDF52}"/>
              </a:ext>
            </a:extLst>
          </p:cNvPr>
          <p:cNvGrpSpPr/>
          <p:nvPr/>
        </p:nvGrpSpPr>
        <p:grpSpPr>
          <a:xfrm>
            <a:off x="4739985" y="2071533"/>
            <a:ext cx="2342857" cy="2532790"/>
            <a:chOff x="4863920" y="1946839"/>
            <a:chExt cx="2342857" cy="265748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63920" y="4234991"/>
              <a:ext cx="2342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848DA943-718D-4C5F-8258-FB255BF26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49920" y="1946839"/>
              <a:ext cx="2020082" cy="23411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CD5FE8EB-1DAE-4ACC-8A9B-D95B5EB3E98B}"/>
              </a:ext>
            </a:extLst>
          </p:cNvPr>
          <p:cNvGrpSpPr/>
          <p:nvPr/>
        </p:nvGrpSpPr>
        <p:grpSpPr>
          <a:xfrm>
            <a:off x="545926" y="2075846"/>
            <a:ext cx="4170740" cy="2528477"/>
            <a:chOff x="545926" y="2075846"/>
            <a:chExt cx="4170740" cy="252847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50387" y="4234991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40F5BCB1-311C-4E1A-9B37-0C8A0F921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5926" y="2075846"/>
              <a:ext cx="4166279" cy="20831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050097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Гродно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				в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1128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142,11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358 717 чел. (2023)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168BDADE-692E-4553-8195-B145BFD7B27A}"/>
              </a:ext>
            </a:extLst>
          </p:cNvPr>
          <p:cNvGrpSpPr/>
          <p:nvPr/>
        </p:nvGrpSpPr>
        <p:grpSpPr>
          <a:xfrm>
            <a:off x="531389" y="2191083"/>
            <a:ext cx="4166279" cy="2450786"/>
            <a:chOff x="550387" y="2153537"/>
            <a:chExt cx="4166279" cy="24507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50387" y="4234991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1042E21D-290C-4171-A877-B7665C1B3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5670" y="2153537"/>
              <a:ext cx="4081998" cy="204099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E642D92F-66A8-4572-BC8B-2301B145BDBA}"/>
              </a:ext>
            </a:extLst>
          </p:cNvPr>
          <p:cNvGrpSpPr/>
          <p:nvPr/>
        </p:nvGrpSpPr>
        <p:grpSpPr>
          <a:xfrm>
            <a:off x="4851041" y="2062737"/>
            <a:ext cx="1937948" cy="2579132"/>
            <a:chOff x="4739986" y="2149885"/>
            <a:chExt cx="1937948" cy="257913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739986" y="4359685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7F55DE9-63A4-4432-85C7-D7AD7FFBF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39986" y="2149885"/>
              <a:ext cx="1876425" cy="2209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5D97B1-44D5-4105-BA58-DAC6F3ADF1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4212" y="0"/>
            <a:ext cx="4899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025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Заславль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				в 985 году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1127–1128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14,2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17 419 чел. (2023)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1059EA5-B4E1-4216-96F2-2BFF93337A2B}"/>
              </a:ext>
            </a:extLst>
          </p:cNvPr>
          <p:cNvGrpSpPr/>
          <p:nvPr/>
        </p:nvGrpSpPr>
        <p:grpSpPr>
          <a:xfrm>
            <a:off x="2769160" y="2249069"/>
            <a:ext cx="1937948" cy="2375803"/>
            <a:chOff x="4851041" y="2249069"/>
            <a:chExt cx="1937948" cy="237580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51041" y="4255540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685A7CC5-3315-4494-A7EB-EAA03C5FF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75787" y="2249069"/>
              <a:ext cx="1528931" cy="1829621"/>
            </a:xfrm>
            <a:prstGeom prst="rect">
              <a:avLst/>
            </a:prstGeom>
          </p:spPr>
        </p:pic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7536D3-9EA5-4D97-9128-6AF2ADC008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866" y="-1"/>
            <a:ext cx="44059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28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Минск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1067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348,84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1 995 471 чел. (2023)</a:t>
            </a:r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50EE5A6-0A31-4575-8A57-04EA7CFFB987}"/>
              </a:ext>
            </a:extLst>
          </p:cNvPr>
          <p:cNvGrpSpPr/>
          <p:nvPr/>
        </p:nvGrpSpPr>
        <p:grpSpPr>
          <a:xfrm>
            <a:off x="4851041" y="1978147"/>
            <a:ext cx="1937948" cy="2663722"/>
            <a:chOff x="4851041" y="1978147"/>
            <a:chExt cx="1937948" cy="266372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51041" y="4272537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AB073642-629F-4263-B04B-E494D31BA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4886547" y="1978147"/>
              <a:ext cx="1902442" cy="22495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F7F1F41C-2285-4038-BA00-779670BBC634}"/>
              </a:ext>
            </a:extLst>
          </p:cNvPr>
          <p:cNvGrpSpPr/>
          <p:nvPr/>
        </p:nvGrpSpPr>
        <p:grpSpPr>
          <a:xfrm>
            <a:off x="470927" y="2073695"/>
            <a:ext cx="4166279" cy="2638865"/>
            <a:chOff x="531389" y="2003004"/>
            <a:chExt cx="4166279" cy="263886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31389" y="4272537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2E45B258-47DD-41CA-81A1-D23FE0AF6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5467" y="2003004"/>
              <a:ext cx="3392367" cy="226157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4B1F1B16-FFFF-43F9-9529-5F7995091160}"/>
              </a:ext>
            </a:extLst>
          </p:cNvPr>
          <p:cNvGrpSpPr/>
          <p:nvPr/>
        </p:nvGrpSpPr>
        <p:grpSpPr>
          <a:xfrm>
            <a:off x="6942362" y="-12239"/>
            <a:ext cx="4980079" cy="6870239"/>
            <a:chOff x="6776971" y="-12239"/>
            <a:chExt cx="4980079" cy="687023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7BAA8474-E720-4CFC-8915-95AB1D156B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39278" b="48243"/>
            <a:stretch/>
          </p:blipFill>
          <p:spPr>
            <a:xfrm>
              <a:off x="6788989" y="-12239"/>
              <a:ext cx="4960410" cy="2584871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8ED381DF-2C3F-4B3A-B11C-DAB126493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88425" y="2573576"/>
              <a:ext cx="2487871" cy="1654434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073AE574-92CC-471C-8D32-1CB598D0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76296" y="2565724"/>
              <a:ext cx="2480754" cy="1654809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0986406E-08FC-4D86-B21B-782B5D64E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88425" y="4227656"/>
              <a:ext cx="2511245" cy="1883434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B657EBF5-7788-4F40-ACBE-EBD708DD3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69194" y="4218262"/>
              <a:ext cx="2480205" cy="1859987"/>
            </a:xfrm>
            <a:prstGeom prst="rect">
              <a:avLst/>
            </a:prstGeom>
          </p:spPr>
        </p:pic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99C77C49-0F27-4B0D-8FC6-6C47BFA29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76971" y="5783403"/>
              <a:ext cx="4972428" cy="10745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993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Могилев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1267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118,5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353 338 чел. (2023)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3B8BBD-5A2C-42B6-A1BD-D7538911C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362" y="0"/>
            <a:ext cx="4899720" cy="6858000"/>
          </a:xfrm>
          <a:prstGeom prst="rect">
            <a:avLst/>
          </a:prstGeom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1CEC806-A19C-44D5-B1E8-4867148292D3}"/>
              </a:ext>
            </a:extLst>
          </p:cNvPr>
          <p:cNvGrpSpPr/>
          <p:nvPr/>
        </p:nvGrpSpPr>
        <p:grpSpPr>
          <a:xfrm>
            <a:off x="4851041" y="2182383"/>
            <a:ext cx="1937948" cy="2442489"/>
            <a:chOff x="4851041" y="2319321"/>
            <a:chExt cx="1937948" cy="244248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51041" y="4392478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831F38DF-CACA-48CE-BC2A-0248420CC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98607" y="2319321"/>
              <a:ext cx="1642815" cy="19692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EC71CDD1-FE31-4391-AFC3-D38F897DACCE}"/>
              </a:ext>
            </a:extLst>
          </p:cNvPr>
          <p:cNvGrpSpPr/>
          <p:nvPr/>
        </p:nvGrpSpPr>
        <p:grpSpPr>
          <a:xfrm>
            <a:off x="453751" y="2093941"/>
            <a:ext cx="4166279" cy="2547928"/>
            <a:chOff x="531389" y="2093941"/>
            <a:chExt cx="4166279" cy="254792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531389" y="4272537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9F77675-E8F9-4CF3-A467-DE9E92291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1389" y="2093941"/>
              <a:ext cx="4166278" cy="20831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401401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AEA45-9B79-4D1B-BB1C-9BC7B6544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Молодечно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0DB9103-CEA2-43B1-A786-94BCE8B31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80" y="4832782"/>
            <a:ext cx="6101709" cy="161435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		1388 год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				33,49 км²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				89 268 чел. (2023)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EB1093F-9508-45F8-BE53-7040F5EE801D}"/>
              </a:ext>
            </a:extLst>
          </p:cNvPr>
          <p:cNvGrpSpPr/>
          <p:nvPr/>
        </p:nvGrpSpPr>
        <p:grpSpPr>
          <a:xfrm>
            <a:off x="7241942" y="262"/>
            <a:ext cx="4368865" cy="6857738"/>
            <a:chOff x="7356016" y="571"/>
            <a:chExt cx="4368865" cy="6857738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25B96C6-9D86-448E-A250-87EF9B0EBC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6016" y="571"/>
              <a:ext cx="4354477" cy="2155466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13B8E01E-2161-4424-A6F1-1A6B2665B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4161" y="2153057"/>
              <a:ext cx="1950720" cy="1463040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F777E41-AE6C-42DB-8ABB-BB856DF2C2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816" r="36880"/>
            <a:stretch/>
          </p:blipFill>
          <p:spPr>
            <a:xfrm>
              <a:off x="10268377" y="3611777"/>
              <a:ext cx="1456504" cy="2122301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5FBC787-86DD-440E-B57E-B0869AF61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56017" y="3931597"/>
              <a:ext cx="2912360" cy="1786941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A367E2A-011B-42C6-A196-10FD25DD72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097" r="15375"/>
            <a:stretch/>
          </p:blipFill>
          <p:spPr>
            <a:xfrm>
              <a:off x="7356016" y="2156037"/>
              <a:ext cx="2486724" cy="1785211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4B2933A1-EBA4-4E74-9AC3-1F275F233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23115" b="22631"/>
            <a:stretch/>
          </p:blipFill>
          <p:spPr>
            <a:xfrm>
              <a:off x="7356017" y="5719251"/>
              <a:ext cx="4354477" cy="1139058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070E740-DF4E-4FE3-821B-0D4F3B2EF342}"/>
              </a:ext>
            </a:extLst>
          </p:cNvPr>
          <p:cNvGrpSpPr/>
          <p:nvPr/>
        </p:nvGrpSpPr>
        <p:grpSpPr>
          <a:xfrm>
            <a:off x="4950058" y="2214862"/>
            <a:ext cx="1937948" cy="2410010"/>
            <a:chOff x="4851041" y="2214862"/>
            <a:chExt cx="1937948" cy="241001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CF20C0-685F-48D4-B392-9AFEB4B4C141}"/>
                </a:ext>
              </a:extLst>
            </p:cNvPr>
            <p:cNvSpPr txBox="1"/>
            <p:nvPr/>
          </p:nvSpPr>
          <p:spPr>
            <a:xfrm>
              <a:off x="4851041" y="4255540"/>
              <a:ext cx="1937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Герб</a:t>
              </a: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6754EDDF-5BB9-4EE6-9210-7C69B6B93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009506" y="2214862"/>
              <a:ext cx="1621018" cy="1945221"/>
            </a:xfrm>
            <a:prstGeom prst="rect">
              <a:avLst/>
            </a:prstGeom>
          </p:spPr>
        </p:pic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7CCE1063-55B6-4FD2-8097-2891BC7A75CC}"/>
              </a:ext>
            </a:extLst>
          </p:cNvPr>
          <p:cNvGrpSpPr/>
          <p:nvPr/>
        </p:nvGrpSpPr>
        <p:grpSpPr>
          <a:xfrm>
            <a:off x="581193" y="2214862"/>
            <a:ext cx="4166279" cy="2458338"/>
            <a:chOff x="453751" y="2183531"/>
            <a:chExt cx="4166279" cy="245833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0AC6435-3878-4F13-82C9-39D9413D9C35}"/>
                </a:ext>
              </a:extLst>
            </p:cNvPr>
            <p:cNvSpPr txBox="1"/>
            <p:nvPr/>
          </p:nvSpPr>
          <p:spPr>
            <a:xfrm>
              <a:off x="453751" y="4272537"/>
              <a:ext cx="4166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Флаг</a:t>
              </a:r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B114699D-89CE-482D-8A5E-13D0DEA57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53751" y="2183531"/>
              <a:ext cx="4144018" cy="20720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8408803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436</TotalTime>
  <Words>383</Words>
  <Application>Microsoft Office PowerPoint</Application>
  <PresentationFormat>Широкоэкранный</PresentationFormat>
  <Paragraphs>77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Corbel</vt:lpstr>
      <vt:lpstr>Gill Sans MT</vt:lpstr>
      <vt:lpstr>Times New Roman</vt:lpstr>
      <vt:lpstr>Wingdings 2</vt:lpstr>
      <vt:lpstr>Дивиденд</vt:lpstr>
      <vt:lpstr>Города Беларуси</vt:lpstr>
      <vt:lpstr>Брест</vt:lpstr>
      <vt:lpstr>Витебск</vt:lpstr>
      <vt:lpstr>Гомель</vt:lpstr>
      <vt:lpstr>Гродно</vt:lpstr>
      <vt:lpstr>Заславль</vt:lpstr>
      <vt:lpstr>Минск</vt:lpstr>
      <vt:lpstr>Могилев</vt:lpstr>
      <vt:lpstr>Молодечно</vt:lpstr>
      <vt:lpstr>Пинск</vt:lpstr>
      <vt:lpstr>Полоцк</vt:lpstr>
      <vt:lpstr>Туров</vt:lpstr>
      <vt:lpstr>Бобруйск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Областные центры Беларуси</dc:title>
  <dc:creator>Анастасия Н. Мороз</dc:creator>
  <cp:lastModifiedBy>Карина Урбан</cp:lastModifiedBy>
  <cp:revision>44</cp:revision>
  <dcterms:created xsi:type="dcterms:W3CDTF">2024-02-12T08:28:22Z</dcterms:created>
  <dcterms:modified xsi:type="dcterms:W3CDTF">2024-08-08T13:52:12Z</dcterms:modified>
</cp:coreProperties>
</file>