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custDataLst>
    <p:tags r:id="rId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C91A45FB-A558-4BE2-92B2-49661AC65D13}" type="datetimeFigureOut">
              <a:rPr lang="ru-RU" smtClean="0"/>
              <a:t>24.08.2017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63AC3-3F1A-49CD-8C37-401E2CD57D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A45FB-A558-4BE2-92B2-49661AC65D13}" type="datetimeFigureOut">
              <a:rPr lang="ru-RU" smtClean="0"/>
              <a:t>24.08.2017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63AC3-3F1A-49CD-8C37-401E2CD57D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A45FB-A558-4BE2-92B2-49661AC65D13}" type="datetimeFigureOut">
              <a:rPr lang="ru-RU" smtClean="0"/>
              <a:t>24.08.2017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63AC3-3F1A-49CD-8C37-401E2CD57D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A45FB-A558-4BE2-92B2-49661AC65D13}" type="datetimeFigureOut">
              <a:rPr lang="ru-RU" smtClean="0"/>
              <a:t>24.08.2017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63AC3-3F1A-49CD-8C37-401E2CD57DE9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A45FB-A558-4BE2-92B2-49661AC65D13}" type="datetimeFigureOut">
              <a:rPr lang="ru-RU" smtClean="0"/>
              <a:t>24.08.2017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63AC3-3F1A-49CD-8C37-401E2CD57DE9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A45FB-A558-4BE2-92B2-49661AC65D13}" type="datetimeFigureOut">
              <a:rPr lang="ru-RU" smtClean="0"/>
              <a:t>24.08.2017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63AC3-3F1A-49CD-8C37-401E2CD57DE9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A45FB-A558-4BE2-92B2-49661AC65D13}" type="datetimeFigureOut">
              <a:rPr lang="ru-RU" smtClean="0"/>
              <a:t>24.08.2017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63AC3-3F1A-49CD-8C37-401E2CD57D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A45FB-A558-4BE2-92B2-49661AC65D13}" type="datetimeFigureOut">
              <a:rPr lang="ru-RU" smtClean="0"/>
              <a:t>24.08.2017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63AC3-3F1A-49CD-8C37-401E2CD57DE9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A45FB-A558-4BE2-92B2-49661AC65D13}" type="datetimeFigureOut">
              <a:rPr lang="ru-RU" smtClean="0"/>
              <a:t>24.08.2017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63AC3-3F1A-49CD-8C37-401E2CD57D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A45FB-A558-4BE2-92B2-49661AC65D13}" type="datetimeFigureOut">
              <a:rPr lang="ru-RU" smtClean="0"/>
              <a:t>24.08.2017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63AC3-3F1A-49CD-8C37-401E2CD57DE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A45FB-A558-4BE2-92B2-49661AC65D13}" type="datetimeFigureOut">
              <a:rPr lang="ru-RU" smtClean="0"/>
              <a:t>24.08.2017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63AC3-3F1A-49CD-8C37-401E2CD57D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C91A45FB-A558-4BE2-92B2-49661AC65D13}" type="datetimeFigureOut">
              <a:rPr lang="ru-RU" smtClean="0"/>
              <a:t>24.08.2017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C4563AC3-3F1A-49CD-8C37-401E2CD57DE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КВАРТЕТ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Басня И. А. Крылова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205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МУЛЬТФИЛЬМ</a:t>
            </a:r>
            <a:endParaRPr lang="ru-RU" dirty="0"/>
          </a:p>
        </p:txBody>
      </p:sp>
      <p:pic>
        <p:nvPicPr>
          <p:cNvPr id="6" name="Басня Крылова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63725" y="2438400"/>
            <a:ext cx="5418138" cy="3048000"/>
          </a:xfrm>
        </p:spPr>
      </p:pic>
    </p:spTree>
    <p:extLst>
      <p:ext uri="{BB962C8B-B14F-4D97-AF65-F5344CB8AC3E}">
        <p14:creationId xmlns:p14="http://schemas.microsoft.com/office/powerpoint/2010/main" val="194216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2b554188a9489c1a4ed11d16fe23c1665bef9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15</TotalTime>
  <Words>8</Words>
  <Application>Microsoft Office PowerPoint</Application>
  <PresentationFormat>Экран (4:3)</PresentationFormat>
  <Paragraphs>3</Paragraphs>
  <Slides>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Кутюр</vt:lpstr>
      <vt:lpstr>КВАРТЕТ</vt:lpstr>
      <vt:lpstr>МУЛЬТФИЛЬМ</vt:lpstr>
    </vt:vector>
  </TitlesOfParts>
  <Company>DNA Project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КВАРТЕТ</dc:title>
  <dc:creator>Пузиновская</dc:creator>
  <cp:lastModifiedBy>Пузиновская</cp:lastModifiedBy>
  <cp:revision>6</cp:revision>
  <dcterms:created xsi:type="dcterms:W3CDTF">2017-08-24T17:27:56Z</dcterms:created>
  <dcterms:modified xsi:type="dcterms:W3CDTF">2017-08-24T17:43:11Z</dcterms:modified>
</cp:coreProperties>
</file>